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58" r:id="rId7"/>
    <p:sldId id="259" r:id="rId8"/>
    <p:sldId id="260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248A0EC-9BB8-460B-AB66-287FFFBF5C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1424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A9B9F1A-07A6-4431-BB56-6D7897AE4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7279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Reflecting on John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APCE Bible Study – Roles Reversed!</a:t>
            </a:r>
          </a:p>
          <a:p>
            <a:r>
              <a:rPr lang="en-US" dirty="0"/>
              <a:t>The Rev. Dr. Michael Waschevski</a:t>
            </a:r>
          </a:p>
        </p:txBody>
      </p:sp>
    </p:spTree>
    <p:extLst>
      <p:ext uri="{BB962C8B-B14F-4D97-AF65-F5344CB8AC3E}">
        <p14:creationId xmlns:p14="http://schemas.microsoft.com/office/powerpoint/2010/main" val="2731330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EAEE1-3094-A16E-09A9-1EAABC88D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Signs in John 2,3,4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F0FA-6705-1CD3-BAC3-DE1F80111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Wedding at Cana (2.1-12)</a:t>
            </a:r>
          </a:p>
          <a:p>
            <a:pPr lvl="1"/>
            <a:r>
              <a:rPr lang="en-US" dirty="0"/>
              <a:t>A miracle story in standard format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Interaction with mother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Jesus’ hour (</a:t>
            </a:r>
            <a:r>
              <a:rPr lang="en-US" i="1" dirty="0"/>
              <a:t>hora</a:t>
            </a:r>
            <a:r>
              <a:rPr lang="en-US" dirty="0"/>
              <a:t>)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Jars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Theological significance of this miracle story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555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B23FA-DC66-CC61-C35F-7FD0C5A0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6D09A-1D5D-8A97-EC76-FB144DA86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Nicodemus (3.1-21)</a:t>
            </a:r>
          </a:p>
          <a:p>
            <a:pPr lvl="1"/>
            <a:r>
              <a:rPr lang="en-US" dirty="0"/>
              <a:t>Respected Jewish leader, in conversation with Jesus</a:t>
            </a:r>
          </a:p>
          <a:p>
            <a:pPr lvl="1"/>
            <a:r>
              <a:rPr lang="en-US" i="1" dirty="0" err="1"/>
              <a:t>Anothen</a:t>
            </a:r>
            <a:r>
              <a:rPr lang="en-US" dirty="0"/>
              <a:t> (v. 7)</a:t>
            </a:r>
          </a:p>
          <a:p>
            <a:pPr lvl="1"/>
            <a:r>
              <a:rPr lang="en-US" dirty="0"/>
              <a:t>The scope and breadth of God’s love (v. 16-17)</a:t>
            </a:r>
          </a:p>
          <a:p>
            <a:pPr lvl="1"/>
            <a:r>
              <a:rPr lang="en-US" dirty="0"/>
              <a:t>How does this interaction end?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457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69308-4411-4C3C-43CA-3F02A5BCE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Woman at the Well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BC6E8-7086-02A1-6770-FECACDC0F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Follows, essentially, the Nicodemus story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Woman of Samaria, Jesus the Jew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“Give me a drink”</a:t>
            </a:r>
          </a:p>
          <a:p>
            <a:pPr lvl="1"/>
            <a:r>
              <a:rPr lang="en-US" dirty="0"/>
              <a:t>Well stories in the Hebrew scriptures</a:t>
            </a:r>
          </a:p>
          <a:p>
            <a:pPr lvl="1"/>
            <a:r>
              <a:rPr lang="en-US" dirty="0"/>
              <a:t>Why this request is so odd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Misunderstandings in the conversation</a:t>
            </a:r>
          </a:p>
          <a:p>
            <a:pPr lvl="1"/>
            <a:r>
              <a:rPr lang="en-US" dirty="0"/>
              <a:t>Water/living water</a:t>
            </a:r>
          </a:p>
          <a:p>
            <a:pPr lvl="1"/>
            <a:r>
              <a:rPr lang="en-US" dirty="0"/>
              <a:t>Husband</a:t>
            </a:r>
          </a:p>
          <a:p>
            <a:pPr lvl="1"/>
            <a:r>
              <a:rPr lang="en-US" dirty="0"/>
              <a:t>Appropriate worship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718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EE502-6623-55BF-9FDF-C3BB1E1A6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978DC-5C50-8F92-65AE-B2402C4FF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disciples interrupt the scene</a:t>
            </a:r>
          </a:p>
          <a:p>
            <a:pPr lvl="1"/>
            <a:r>
              <a:rPr lang="en-US" dirty="0"/>
              <a:t>They are speechless</a:t>
            </a:r>
          </a:p>
          <a:p>
            <a:pPr lvl="1"/>
            <a:r>
              <a:rPr lang="en-US" dirty="0"/>
              <a:t>The woman becomes a witness (Come and See)</a:t>
            </a:r>
          </a:p>
          <a:p>
            <a:pPr lvl="1"/>
            <a:r>
              <a:rPr lang="en-US" dirty="0"/>
              <a:t>Jesus and food that matters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The Samaritans respond to Jesus </a:t>
            </a:r>
          </a:p>
          <a:p>
            <a:pPr lvl="1"/>
            <a:r>
              <a:rPr lang="en-US" dirty="0"/>
              <a:t>Second hand belief</a:t>
            </a:r>
          </a:p>
          <a:p>
            <a:pPr lvl="1"/>
            <a:r>
              <a:rPr lang="en-US" dirty="0"/>
              <a:t>Invitation for Jesus to stay a while</a:t>
            </a:r>
          </a:p>
          <a:p>
            <a:pPr lvl="1"/>
            <a:r>
              <a:rPr lang="en-US" dirty="0"/>
              <a:t>First hand belief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0574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9E11A11A4E80428E9DFDACC3FEA705" ma:contentTypeVersion="11" ma:contentTypeDescription="Create a new document." ma:contentTypeScope="" ma:versionID="bdbaf27ff0fa74e2d53e4e78ed2515dc">
  <xsd:schema xmlns:xsd="http://www.w3.org/2001/XMLSchema" xmlns:xs="http://www.w3.org/2001/XMLSchema" xmlns:p="http://schemas.microsoft.com/office/2006/metadata/properties" xmlns:ns2="8656237f-30a5-4198-85f7-d48476b9c703" xmlns:ns3="90ce74c5-c1b7-4037-9468-436cf965e50f" targetNamespace="http://schemas.microsoft.com/office/2006/metadata/properties" ma:root="true" ma:fieldsID="f4eac0baecaf982e79cd71dfcae77d35" ns2:_="" ns3:_="">
    <xsd:import namespace="8656237f-30a5-4198-85f7-d48476b9c703"/>
    <xsd:import namespace="90ce74c5-c1b7-4037-9468-436cf965e5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56237f-30a5-4198-85f7-d48476b9c7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ce74c5-c1b7-4037-9468-436cf965e50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F5E84C-1868-465D-B2EE-2AC9D0EB987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2765B66-792A-4024-8C74-94D957DC8A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89D750-AA1C-4FAE-B31C-EBE01E6783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56237f-30a5-4198-85f7-d48476b9c703"/>
    <ds:schemaRef ds:uri="90ce74c5-c1b7-4037-9468-436cf965e5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37</TotalTime>
  <Words>174</Words>
  <Application>Microsoft Office PowerPoint</Application>
  <PresentationFormat>On-screen Show (4:3)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Century Gothic</vt:lpstr>
      <vt:lpstr>Courier New</vt:lpstr>
      <vt:lpstr>Palatino Linotype</vt:lpstr>
      <vt:lpstr>Executive</vt:lpstr>
      <vt:lpstr>Reflecting on John</vt:lpstr>
      <vt:lpstr>Signs in John 2,3,4</vt:lpstr>
      <vt:lpstr>PowerPoint Presentation</vt:lpstr>
      <vt:lpstr>Woman at the Well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John 1</dc:title>
  <dc:creator>Michael Waschevski</dc:creator>
  <cp:lastModifiedBy>Michael Waschevski</cp:lastModifiedBy>
  <cp:revision>6</cp:revision>
  <cp:lastPrinted>2014-02-24T15:32:19Z</cp:lastPrinted>
  <dcterms:created xsi:type="dcterms:W3CDTF">2014-02-24T15:10:18Z</dcterms:created>
  <dcterms:modified xsi:type="dcterms:W3CDTF">2023-12-14T20:56:52Z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0x010100DB9E11A11A4E80428E9DFDACC3FEA705</vt:lpwstr>
  </property>
</Properties>
</file>