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Waschevski" userId="d7b5ebcd-f92d-4965-87cf-16e286f11669" providerId="ADAL" clId="{AD6275AD-8D49-4C89-878F-6153D46A3C67}"/>
    <pc:docChg chg="custSel addSld delSld modSld">
      <pc:chgData name="Michael Waschevski" userId="d7b5ebcd-f92d-4965-87cf-16e286f11669" providerId="ADAL" clId="{AD6275AD-8D49-4C89-878F-6153D46A3C67}" dt="2023-12-14T20:50:58.515" v="110" actId="20577"/>
      <pc:docMkLst>
        <pc:docMk/>
      </pc:docMkLst>
      <pc:sldChg chg="modSp mod">
        <pc:chgData name="Michael Waschevski" userId="d7b5ebcd-f92d-4965-87cf-16e286f11669" providerId="ADAL" clId="{AD6275AD-8D49-4C89-878F-6153D46A3C67}" dt="2023-12-14T20:49:43.030" v="44"/>
        <pc:sldMkLst>
          <pc:docMk/>
          <pc:sldMk cId="1164555451" sldId="257"/>
        </pc:sldMkLst>
        <pc:spChg chg="mod">
          <ac:chgData name="Michael Waschevski" userId="d7b5ebcd-f92d-4965-87cf-16e286f11669" providerId="ADAL" clId="{AD6275AD-8D49-4C89-878F-6153D46A3C67}" dt="2023-12-14T20:48:59.583" v="39" actId="20577"/>
          <ac:spMkLst>
            <pc:docMk/>
            <pc:sldMk cId="1164555451" sldId="257"/>
            <ac:spMk id="2" creationId="{D52EAEE1-3094-A16E-09A9-1EAABC88D401}"/>
          </ac:spMkLst>
        </pc:spChg>
        <pc:spChg chg="mod">
          <ac:chgData name="Michael Waschevski" userId="d7b5ebcd-f92d-4965-87cf-16e286f11669" providerId="ADAL" clId="{AD6275AD-8D49-4C89-878F-6153D46A3C67}" dt="2023-12-14T20:49:43.030" v="44"/>
          <ac:spMkLst>
            <pc:docMk/>
            <pc:sldMk cId="1164555451" sldId="257"/>
            <ac:spMk id="3" creationId="{70BFF0FA-6705-1CD3-BAC3-DE1F80111101}"/>
          </ac:spMkLst>
        </pc:spChg>
      </pc:sldChg>
      <pc:sldChg chg="modSp new mod">
        <pc:chgData name="Michael Waschevski" userId="d7b5ebcd-f92d-4965-87cf-16e286f11669" providerId="ADAL" clId="{AD6275AD-8D49-4C89-878F-6153D46A3C67}" dt="2023-12-14T20:50:12.125" v="67" actId="20577"/>
        <pc:sldMkLst>
          <pc:docMk/>
          <pc:sldMk cId="575132954" sldId="258"/>
        </pc:sldMkLst>
        <pc:spChg chg="mod">
          <ac:chgData name="Michael Waschevski" userId="d7b5ebcd-f92d-4965-87cf-16e286f11669" providerId="ADAL" clId="{AD6275AD-8D49-4C89-878F-6153D46A3C67}" dt="2023-12-14T20:50:12.125" v="67" actId="20577"/>
          <ac:spMkLst>
            <pc:docMk/>
            <pc:sldMk cId="575132954" sldId="258"/>
            <ac:spMk id="2" creationId="{FAB7FE89-DCB0-4F15-7419-1F4A8A173321}"/>
          </ac:spMkLst>
        </pc:spChg>
        <pc:spChg chg="mod">
          <ac:chgData name="Michael Waschevski" userId="d7b5ebcd-f92d-4965-87cf-16e286f11669" providerId="ADAL" clId="{AD6275AD-8D49-4C89-878F-6153D46A3C67}" dt="2023-12-14T20:50:06.481" v="46"/>
          <ac:spMkLst>
            <pc:docMk/>
            <pc:sldMk cId="575132954" sldId="258"/>
            <ac:spMk id="3" creationId="{5E0B1E46-67C0-CBF7-B048-637C34399513}"/>
          </ac:spMkLst>
        </pc:spChg>
      </pc:sldChg>
      <pc:sldChg chg="del">
        <pc:chgData name="Michael Waschevski" userId="d7b5ebcd-f92d-4965-87cf-16e286f11669" providerId="ADAL" clId="{AD6275AD-8D49-4C89-878F-6153D46A3C67}" dt="2023-12-14T20:49:12.750" v="42" actId="2696"/>
        <pc:sldMkLst>
          <pc:docMk/>
          <pc:sldMk cId="2756457518" sldId="258"/>
        </pc:sldMkLst>
      </pc:sldChg>
      <pc:sldChg chg="modSp new mod">
        <pc:chgData name="Michael Waschevski" userId="d7b5ebcd-f92d-4965-87cf-16e286f11669" providerId="ADAL" clId="{AD6275AD-8D49-4C89-878F-6153D46A3C67}" dt="2023-12-14T20:50:58.515" v="110" actId="20577"/>
        <pc:sldMkLst>
          <pc:docMk/>
          <pc:sldMk cId="2255906216" sldId="259"/>
        </pc:sldMkLst>
        <pc:spChg chg="mod">
          <ac:chgData name="Michael Waschevski" userId="d7b5ebcd-f92d-4965-87cf-16e286f11669" providerId="ADAL" clId="{AD6275AD-8D49-4C89-878F-6153D46A3C67}" dt="2023-12-14T20:50:58.515" v="110" actId="20577"/>
          <ac:spMkLst>
            <pc:docMk/>
            <pc:sldMk cId="2255906216" sldId="259"/>
            <ac:spMk id="2" creationId="{495CE37D-B6F1-69A3-7B98-AF196FB5BD2E}"/>
          </ac:spMkLst>
        </pc:spChg>
        <pc:spChg chg="mod">
          <ac:chgData name="Michael Waschevski" userId="d7b5ebcd-f92d-4965-87cf-16e286f11669" providerId="ADAL" clId="{AD6275AD-8D49-4C89-878F-6153D46A3C67}" dt="2023-12-14T20:50:47.521" v="69"/>
          <ac:spMkLst>
            <pc:docMk/>
            <pc:sldMk cId="2255906216" sldId="259"/>
            <ac:spMk id="3" creationId="{45E5B62D-0C5F-613A-FCDD-0F66EA4CA45C}"/>
          </ac:spMkLst>
        </pc:spChg>
      </pc:sldChg>
      <pc:sldChg chg="del">
        <pc:chgData name="Michael Waschevski" userId="d7b5ebcd-f92d-4965-87cf-16e286f11669" providerId="ADAL" clId="{AD6275AD-8D49-4C89-878F-6153D46A3C67}" dt="2023-12-14T20:49:11.079" v="41" actId="2696"/>
        <pc:sldMkLst>
          <pc:docMk/>
          <pc:sldMk cId="4092718365" sldId="259"/>
        </pc:sldMkLst>
      </pc:sldChg>
      <pc:sldChg chg="del">
        <pc:chgData name="Michael Waschevski" userId="d7b5ebcd-f92d-4965-87cf-16e286f11669" providerId="ADAL" clId="{AD6275AD-8D49-4C89-878F-6153D46A3C67}" dt="2023-12-14T20:49:09.253" v="40" actId="2696"/>
        <pc:sldMkLst>
          <pc:docMk/>
          <pc:sldMk cId="582057448" sldId="26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248A0EC-9BB8-460B-AB66-287FFFBF5C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1424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A9B9F1A-07A6-4431-BB56-6D7897AE4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279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77B2689-CC95-4A12-9F28-FB06756469C4}" type="datetimeFigureOut">
              <a:rPr lang="en-US" smtClean="0"/>
              <a:t>12/14/2023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F0A8039-41BE-46AC-98C4-934C73D4358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Reflecting on John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APCE Bible Study – Roles Reversed!</a:t>
            </a:r>
          </a:p>
          <a:p>
            <a:r>
              <a:rPr lang="en-US" dirty="0"/>
              <a:t>The Rev. Dr. Michael Waschevski</a:t>
            </a:r>
          </a:p>
        </p:txBody>
      </p:sp>
    </p:spTree>
    <p:extLst>
      <p:ext uri="{BB962C8B-B14F-4D97-AF65-F5344CB8AC3E}">
        <p14:creationId xmlns:p14="http://schemas.microsoft.com/office/powerpoint/2010/main" val="273133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EAEE1-3094-A16E-09A9-1EAABC88D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 6 –Miracle and Meals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F0FA-6705-1CD3-BAC3-DE1F80111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Feeding the 5,000</a:t>
            </a:r>
          </a:p>
          <a:p>
            <a:pPr lvl="1"/>
            <a:r>
              <a:rPr lang="en-US" dirty="0"/>
              <a:t>Only miracle story in all four gospels (Mark 6.30-44; Matthew 14.13-21; Luke 9.10-17)</a:t>
            </a:r>
          </a:p>
          <a:p>
            <a:pPr lvl="1"/>
            <a:r>
              <a:rPr lang="en-US" dirty="0"/>
              <a:t>Compare and contrast with synoptic accounts – esp. Eucharistic interpretation</a:t>
            </a:r>
          </a:p>
          <a:p>
            <a:pPr lvl="1"/>
            <a:r>
              <a:rPr lang="en-US" dirty="0"/>
              <a:t>Verse 4: Exodus theme</a:t>
            </a:r>
          </a:p>
          <a:p>
            <a:pPr lvl="1"/>
            <a:r>
              <a:rPr lang="en-US" dirty="0"/>
              <a:t>Verses 5-9: intro to miracle</a:t>
            </a:r>
          </a:p>
          <a:p>
            <a:pPr lvl="1"/>
            <a:r>
              <a:rPr lang="en-US" dirty="0"/>
              <a:t>Verses 10,11: the miracle proper</a:t>
            </a:r>
          </a:p>
          <a:p>
            <a:pPr lvl="1"/>
            <a:r>
              <a:rPr lang="en-US" dirty="0"/>
              <a:t>Verses 12-15: miracle aftermath</a:t>
            </a:r>
          </a:p>
          <a:p>
            <a:r>
              <a:rPr lang="en-US" dirty="0"/>
              <a:t>Walking on Water</a:t>
            </a:r>
          </a:p>
          <a:p>
            <a:pPr lvl="1"/>
            <a:r>
              <a:rPr lang="en-US" dirty="0"/>
              <a:t>Also accompanies feeding stories in Mark and Matthew</a:t>
            </a:r>
          </a:p>
          <a:p>
            <a:pPr lvl="1"/>
            <a:r>
              <a:rPr lang="en-US" dirty="0"/>
              <a:t>John focuses on disciples’ experience</a:t>
            </a:r>
          </a:p>
          <a:p>
            <a:pPr lvl="1"/>
            <a:r>
              <a:rPr lang="en-US" dirty="0"/>
              <a:t>Verse 20:  I AM, be not afraid</a:t>
            </a:r>
          </a:p>
          <a:p>
            <a:pPr lvl="1"/>
            <a:r>
              <a:rPr lang="en-US" i="1" dirty="0"/>
              <a:t>theophany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5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7FE89-DCB0-4F15-7419-1F4A8A173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 of Heaven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B1E46-67C0-CBF7-B048-637C34399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of this section is 6.35-59, framed by conversations between Jesus and the crowd (6.25-34) and Jesus and his disciples (6.60-71)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Important background of this passage (Exodus 16.1-12)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Jesus and the crowd  (25-34)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3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E37D-B6F1-69A3-7B98-AF196FB5B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Exodus, Wisdom, </a:t>
            </a:r>
            <a:r>
              <a:rPr lang="en-US"/>
              <a:t>and Eucharist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5B62D-0C5F-613A-FCDD-0F66EA4CA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of the passage (6.35-59)</a:t>
            </a:r>
          </a:p>
          <a:p>
            <a:r>
              <a:rPr lang="en-US" dirty="0"/>
              <a:t>Johannine Eucharist is a meal of presence, not primarily a meal of remembrance.  </a:t>
            </a:r>
            <a:r>
              <a:rPr lang="en-US" i="1" dirty="0"/>
              <a:t>Jesus</a:t>
            </a:r>
            <a:r>
              <a:rPr lang="en-US" dirty="0"/>
              <a:t> does the feeding.</a:t>
            </a:r>
          </a:p>
          <a:p>
            <a:pPr lvl="1"/>
            <a:r>
              <a:rPr lang="en-US" dirty="0"/>
              <a:t>A teaching moment for the early church?</a:t>
            </a:r>
          </a:p>
          <a:p>
            <a:pPr lvl="1"/>
            <a:r>
              <a:rPr lang="en-US" dirty="0"/>
              <a:t>Flesh and blood, corporeal realities</a:t>
            </a:r>
          </a:p>
          <a:p>
            <a:pPr lvl="1"/>
            <a:r>
              <a:rPr lang="en-US" dirty="0"/>
              <a:t>Flesh=Word</a:t>
            </a:r>
          </a:p>
          <a:p>
            <a:pPr lvl="1"/>
            <a:r>
              <a:rPr lang="en-US" dirty="0"/>
              <a:t>Eat and drink the Spirit filled flesh and blood of the Son of Man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The disciples (6.60-71)</a:t>
            </a:r>
          </a:p>
          <a:p>
            <a:pPr lvl="1"/>
            <a:r>
              <a:rPr lang="en-US" dirty="0"/>
              <a:t>The 12 rarely mentioned in John (no calling of the 12)</a:t>
            </a:r>
          </a:p>
          <a:p>
            <a:pPr lvl="1"/>
            <a:r>
              <a:rPr lang="en-US" dirty="0"/>
              <a:t>Tension between election and decision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062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9E11A11A4E80428E9DFDACC3FEA705" ma:contentTypeVersion="11" ma:contentTypeDescription="Create a new document." ma:contentTypeScope="" ma:versionID="bdbaf27ff0fa74e2d53e4e78ed2515dc">
  <xsd:schema xmlns:xsd="http://www.w3.org/2001/XMLSchema" xmlns:xs="http://www.w3.org/2001/XMLSchema" xmlns:p="http://schemas.microsoft.com/office/2006/metadata/properties" xmlns:ns2="8656237f-30a5-4198-85f7-d48476b9c703" xmlns:ns3="90ce74c5-c1b7-4037-9468-436cf965e50f" targetNamespace="http://schemas.microsoft.com/office/2006/metadata/properties" ma:root="true" ma:fieldsID="f4eac0baecaf982e79cd71dfcae77d35" ns2:_="" ns3:_="">
    <xsd:import namespace="8656237f-30a5-4198-85f7-d48476b9c703"/>
    <xsd:import namespace="90ce74c5-c1b7-4037-9468-436cf965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6237f-30a5-4198-85f7-d48476b9c7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e74c5-c1b7-4037-9468-436cf965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765B66-792A-4024-8C74-94D957DC8A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F5E84C-1868-465D-B2EE-2AC9D0EB987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89D750-AA1C-4FAE-B31C-EBE01E6783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56237f-30a5-4198-85f7-d48476b9c703"/>
    <ds:schemaRef ds:uri="90ce74c5-c1b7-4037-9468-436cf965e5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44</TotalTime>
  <Words>237</Words>
  <Application>Microsoft Office PowerPoint</Application>
  <PresentationFormat>On-screen Show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Palatino Linotype</vt:lpstr>
      <vt:lpstr>Executive</vt:lpstr>
      <vt:lpstr>Reflecting on John</vt:lpstr>
      <vt:lpstr>John 6 –Miracle and Meals</vt:lpstr>
      <vt:lpstr>Bread of Heaven</vt:lpstr>
      <vt:lpstr>Exodus, Wisdom, and Eucharist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John 1</dc:title>
  <dc:creator>Michael Waschevski</dc:creator>
  <cp:lastModifiedBy>Michael Waschevski</cp:lastModifiedBy>
  <cp:revision>6</cp:revision>
  <cp:lastPrinted>2014-02-24T15:32:19Z</cp:lastPrinted>
  <dcterms:created xsi:type="dcterms:W3CDTF">2014-02-24T15:10:18Z</dcterms:created>
  <dcterms:modified xsi:type="dcterms:W3CDTF">2023-12-14T20:51:05Z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0x010100DB9E11A11A4E80428E9DFDACC3FEA705</vt:lpwstr>
  </property>
</Properties>
</file>