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7" r:id="rId6"/>
    <p:sldId id="258" r:id="rId7"/>
    <p:sldId id="259" r:id="rId8"/>
    <p:sldId id="260" r:id="rId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Waschevski" userId="d7b5ebcd-f92d-4965-87cf-16e286f11669" providerId="ADAL" clId="{4A754C90-F765-4D44-A60C-D7440703E968}"/>
    <pc:docChg chg="addSld delSld modSld">
      <pc:chgData name="Michael Waschevski" userId="d7b5ebcd-f92d-4965-87cf-16e286f11669" providerId="ADAL" clId="{4A754C90-F765-4D44-A60C-D7440703E968}" dt="2023-12-14T20:55:33.548" v="33" actId="2"/>
      <pc:docMkLst>
        <pc:docMk/>
      </pc:docMkLst>
      <pc:sldChg chg="modSp mod">
        <pc:chgData name="Michael Waschevski" userId="d7b5ebcd-f92d-4965-87cf-16e286f11669" providerId="ADAL" clId="{4A754C90-F765-4D44-A60C-D7440703E968}" dt="2023-12-14T20:52:53.635" v="5" actId="20577"/>
        <pc:sldMkLst>
          <pc:docMk/>
          <pc:sldMk cId="1164555451" sldId="257"/>
        </pc:sldMkLst>
        <pc:spChg chg="mod">
          <ac:chgData name="Michael Waschevski" userId="d7b5ebcd-f92d-4965-87cf-16e286f11669" providerId="ADAL" clId="{4A754C90-F765-4D44-A60C-D7440703E968}" dt="2023-12-14T20:52:53.635" v="5" actId="20577"/>
          <ac:spMkLst>
            <pc:docMk/>
            <pc:sldMk cId="1164555451" sldId="257"/>
            <ac:spMk id="2" creationId="{D52EAEE1-3094-A16E-09A9-1EAABC88D401}"/>
          </ac:spMkLst>
        </pc:spChg>
        <pc:spChg chg="mod">
          <ac:chgData name="Michael Waschevski" userId="d7b5ebcd-f92d-4965-87cf-16e286f11669" providerId="ADAL" clId="{4A754C90-F765-4D44-A60C-D7440703E968}" dt="2023-12-14T20:52:47.839" v="3"/>
          <ac:spMkLst>
            <pc:docMk/>
            <pc:sldMk cId="1164555451" sldId="257"/>
            <ac:spMk id="3" creationId="{70BFF0FA-6705-1CD3-BAC3-DE1F80111101}"/>
          </ac:spMkLst>
        </pc:spChg>
      </pc:sldChg>
      <pc:sldChg chg="del">
        <pc:chgData name="Michael Waschevski" userId="d7b5ebcd-f92d-4965-87cf-16e286f11669" providerId="ADAL" clId="{4A754C90-F765-4D44-A60C-D7440703E968}" dt="2023-12-14T20:51:55.225" v="1" actId="2696"/>
        <pc:sldMkLst>
          <pc:docMk/>
          <pc:sldMk cId="575132954" sldId="258"/>
        </pc:sldMkLst>
      </pc:sldChg>
      <pc:sldChg chg="modSp new mod">
        <pc:chgData name="Michael Waschevski" userId="d7b5ebcd-f92d-4965-87cf-16e286f11669" providerId="ADAL" clId="{4A754C90-F765-4D44-A60C-D7440703E968}" dt="2023-12-14T20:55:33.548" v="33" actId="2"/>
        <pc:sldMkLst>
          <pc:docMk/>
          <pc:sldMk cId="953998021" sldId="258"/>
        </pc:sldMkLst>
        <pc:spChg chg="mod">
          <ac:chgData name="Michael Waschevski" userId="d7b5ebcd-f92d-4965-87cf-16e286f11669" providerId="ADAL" clId="{4A754C90-F765-4D44-A60C-D7440703E968}" dt="2023-12-14T20:53:06.348" v="13" actId="20577"/>
          <ac:spMkLst>
            <pc:docMk/>
            <pc:sldMk cId="953998021" sldId="258"/>
            <ac:spMk id="2" creationId="{F459686B-E359-75F2-0C75-6E3FBDCC423F}"/>
          </ac:spMkLst>
        </pc:spChg>
        <pc:spChg chg="mod">
          <ac:chgData name="Michael Waschevski" userId="d7b5ebcd-f92d-4965-87cf-16e286f11669" providerId="ADAL" clId="{4A754C90-F765-4D44-A60C-D7440703E968}" dt="2023-12-14T20:55:33.548" v="33" actId="2"/>
          <ac:spMkLst>
            <pc:docMk/>
            <pc:sldMk cId="953998021" sldId="258"/>
            <ac:spMk id="3" creationId="{845E3489-55E2-C3CC-C9D9-A15A8BE14D84}"/>
          </ac:spMkLst>
        </pc:spChg>
      </pc:sldChg>
      <pc:sldChg chg="modSp new mod">
        <pc:chgData name="Michael Waschevski" userId="d7b5ebcd-f92d-4965-87cf-16e286f11669" providerId="ADAL" clId="{4A754C90-F765-4D44-A60C-D7440703E968}" dt="2023-12-14T20:54:23.772" v="23"/>
        <pc:sldMkLst>
          <pc:docMk/>
          <pc:sldMk cId="2145120362" sldId="259"/>
        </pc:sldMkLst>
        <pc:spChg chg="mod">
          <ac:chgData name="Michael Waschevski" userId="d7b5ebcd-f92d-4965-87cf-16e286f11669" providerId="ADAL" clId="{4A754C90-F765-4D44-A60C-D7440703E968}" dt="2023-12-14T20:53:58.406" v="22" actId="20577"/>
          <ac:spMkLst>
            <pc:docMk/>
            <pc:sldMk cId="2145120362" sldId="259"/>
            <ac:spMk id="2" creationId="{A2C5035E-8EE6-2E35-B306-7E517E623479}"/>
          </ac:spMkLst>
        </pc:spChg>
        <pc:spChg chg="mod">
          <ac:chgData name="Michael Waschevski" userId="d7b5ebcd-f92d-4965-87cf-16e286f11669" providerId="ADAL" clId="{4A754C90-F765-4D44-A60C-D7440703E968}" dt="2023-12-14T20:54:23.772" v="23"/>
          <ac:spMkLst>
            <pc:docMk/>
            <pc:sldMk cId="2145120362" sldId="259"/>
            <ac:spMk id="3" creationId="{2EF49784-577F-F3F9-C0AC-A3C1C0E97DFD}"/>
          </ac:spMkLst>
        </pc:spChg>
      </pc:sldChg>
      <pc:sldChg chg="del">
        <pc:chgData name="Michael Waschevski" userId="d7b5ebcd-f92d-4965-87cf-16e286f11669" providerId="ADAL" clId="{4A754C90-F765-4D44-A60C-D7440703E968}" dt="2023-12-14T20:51:52.948" v="0" actId="2696"/>
        <pc:sldMkLst>
          <pc:docMk/>
          <pc:sldMk cId="2255906216" sldId="259"/>
        </pc:sldMkLst>
      </pc:sldChg>
      <pc:sldChg chg="modSp new mod">
        <pc:chgData name="Michael Waschevski" userId="d7b5ebcd-f92d-4965-87cf-16e286f11669" providerId="ADAL" clId="{4A754C90-F765-4D44-A60C-D7440703E968}" dt="2023-12-14T20:54:55.519" v="32"/>
        <pc:sldMkLst>
          <pc:docMk/>
          <pc:sldMk cId="407796451" sldId="260"/>
        </pc:sldMkLst>
        <pc:spChg chg="mod">
          <ac:chgData name="Michael Waschevski" userId="d7b5ebcd-f92d-4965-87cf-16e286f11669" providerId="ADAL" clId="{4A754C90-F765-4D44-A60C-D7440703E968}" dt="2023-12-14T20:54:31.357" v="31" actId="20577"/>
          <ac:spMkLst>
            <pc:docMk/>
            <pc:sldMk cId="407796451" sldId="260"/>
            <ac:spMk id="2" creationId="{A99BFF45-EF72-9F6F-267B-F5E32CB4D8C0}"/>
          </ac:spMkLst>
        </pc:spChg>
        <pc:spChg chg="mod">
          <ac:chgData name="Michael Waschevski" userId="d7b5ebcd-f92d-4965-87cf-16e286f11669" providerId="ADAL" clId="{4A754C90-F765-4D44-A60C-D7440703E968}" dt="2023-12-14T20:54:55.519" v="32"/>
          <ac:spMkLst>
            <pc:docMk/>
            <pc:sldMk cId="407796451" sldId="260"/>
            <ac:spMk id="3" creationId="{29F79561-6078-BC3E-9D39-7B9E432096E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248A0EC-9BB8-460B-AB66-287FFFBF5C6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31424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A9B9F1A-07A6-4431-BB56-6D7897AE48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7279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Reflecting on John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APCE Bible Study – Roles Reversed!</a:t>
            </a:r>
          </a:p>
          <a:p>
            <a:r>
              <a:rPr lang="en-US" dirty="0"/>
              <a:t>The Rev. Dr. Michael Waschevski</a:t>
            </a:r>
          </a:p>
        </p:txBody>
      </p:sp>
    </p:spTree>
    <p:extLst>
      <p:ext uri="{BB962C8B-B14F-4D97-AF65-F5344CB8AC3E}">
        <p14:creationId xmlns:p14="http://schemas.microsoft.com/office/powerpoint/2010/main" val="2731330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EAEE1-3094-A16E-09A9-1EAABC88D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John 14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FF0FA-6705-1CD3-BAC3-DE1F801111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beginning of the Farwell Discourse (14-17)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Celebration/comfort/assurance? Exclusivity? (1-7)</a:t>
            </a:r>
          </a:p>
          <a:p>
            <a:pPr marL="0" indent="0">
              <a:buNone/>
            </a:pPr>
            <a:r>
              <a:rPr lang="en-US" dirty="0"/>
              <a:t>	I am the Way….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Philip – disciples still misunderstand (8-14)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Promise of the Advocate/Helper/Holy Spirit (15-31)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555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686B-E359-75F2-0C75-6E3FBDCC4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John 15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5E3489-55E2-C3CC-C9D9-A15A8BE14D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am the true vine (15.1-17)</a:t>
            </a:r>
          </a:p>
          <a:p>
            <a:pPr lvl="1"/>
            <a:r>
              <a:rPr lang="en-US" dirty="0"/>
              <a:t>Gardner</a:t>
            </a:r>
          </a:p>
          <a:p>
            <a:pPr lvl="1"/>
            <a:r>
              <a:rPr lang="en-US" dirty="0"/>
              <a:t>Vine </a:t>
            </a:r>
          </a:p>
          <a:p>
            <a:pPr lvl="1"/>
            <a:r>
              <a:rPr lang="en-US" dirty="0"/>
              <a:t>Branches</a:t>
            </a:r>
          </a:p>
          <a:p>
            <a:pPr lvl="1"/>
            <a:r>
              <a:rPr lang="en-US" dirty="0"/>
              <a:t>Vision of the Church</a:t>
            </a:r>
          </a:p>
          <a:p>
            <a:pPr lvl="1"/>
            <a:r>
              <a:rPr lang="en-US" dirty="0"/>
              <a:t>Reflections from </a:t>
            </a:r>
            <a:r>
              <a:rPr lang="en-US" i="1" dirty="0"/>
              <a:t>The New Interpreter’s Bible, Vol. IX, Abingdon Press, 1995. (pages 760-761)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Chosen of the world (15.18-16.4a)</a:t>
            </a:r>
          </a:p>
          <a:p>
            <a:pPr lvl="1"/>
            <a:r>
              <a:rPr lang="en-US" dirty="0"/>
              <a:t>Love is tested when confronted with hate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998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5035E-8EE6-2E35-B306-7E517E623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John 16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49784-577F-F3F9-C0AC-A3C1C0E97D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Spirit</a:t>
            </a:r>
          </a:p>
          <a:p>
            <a:pPr lvl="1"/>
            <a:r>
              <a:rPr lang="en-US" dirty="0"/>
              <a:t>Multiple references in the discourse (14.16-17; 14.26; 15.26; 16.7-11; 16.12-15)</a:t>
            </a:r>
          </a:p>
          <a:p>
            <a:pPr lvl="1"/>
            <a:r>
              <a:rPr lang="en-US" dirty="0"/>
              <a:t>The Spirit in John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Sorrow and joy of discipleship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Moving towards final prayer for the disciples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120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BFF45-EF72-9F6F-267B-F5E32CB4D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John 17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F79561-6078-BC3E-9D39-7B9E43209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Themes of the prayer</a:t>
            </a:r>
          </a:p>
          <a:p>
            <a:pPr lvl="1"/>
            <a:r>
              <a:rPr lang="en-US" dirty="0"/>
              <a:t>Jesus speaks to God on behalf of the community of faith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The intimacy of the relationship between God and Jesus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The eschatological possibility of life with God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Flow of the prayer</a:t>
            </a:r>
          </a:p>
          <a:p>
            <a:pPr lvl="1"/>
            <a:r>
              <a:rPr lang="en-US" dirty="0"/>
              <a:t>Jesus prays to God for his glorification (1-5)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Jesus prays for his disciples (6-19)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Jesus prays for the Church (20-26)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964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9E11A11A4E80428E9DFDACC3FEA705" ma:contentTypeVersion="11" ma:contentTypeDescription="Create a new document." ma:contentTypeScope="" ma:versionID="bdbaf27ff0fa74e2d53e4e78ed2515dc">
  <xsd:schema xmlns:xsd="http://www.w3.org/2001/XMLSchema" xmlns:xs="http://www.w3.org/2001/XMLSchema" xmlns:p="http://schemas.microsoft.com/office/2006/metadata/properties" xmlns:ns2="8656237f-30a5-4198-85f7-d48476b9c703" xmlns:ns3="90ce74c5-c1b7-4037-9468-436cf965e50f" targetNamespace="http://schemas.microsoft.com/office/2006/metadata/properties" ma:root="true" ma:fieldsID="f4eac0baecaf982e79cd71dfcae77d35" ns2:_="" ns3:_="">
    <xsd:import namespace="8656237f-30a5-4198-85f7-d48476b9c703"/>
    <xsd:import namespace="90ce74c5-c1b7-4037-9468-436cf965e5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56237f-30a5-4198-85f7-d48476b9c70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ce74c5-c1b7-4037-9468-436cf965e50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2765B66-792A-4024-8C74-94D957DC8AC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8F5E84C-1868-465D-B2EE-2AC9D0EB987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F89D750-AA1C-4FAE-B31C-EBE01E6783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656237f-30a5-4198-85f7-d48476b9c703"/>
    <ds:schemaRef ds:uri="90ce74c5-c1b7-4037-9468-436cf965e5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48</TotalTime>
  <Words>215</Words>
  <Application>Microsoft Office PowerPoint</Application>
  <PresentationFormat>On-screen Show (4:3)</PresentationFormat>
  <Paragraphs>46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Century Gothic</vt:lpstr>
      <vt:lpstr>Courier New</vt:lpstr>
      <vt:lpstr>Palatino Linotype</vt:lpstr>
      <vt:lpstr>Executive</vt:lpstr>
      <vt:lpstr>Reflecting on John</vt:lpstr>
      <vt:lpstr>John 14</vt:lpstr>
      <vt:lpstr>John 15</vt:lpstr>
      <vt:lpstr>John 16</vt:lpstr>
      <vt:lpstr>John 17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John 1</dc:title>
  <dc:creator>Michael Waschevski</dc:creator>
  <cp:lastModifiedBy>Michael Waschevski</cp:lastModifiedBy>
  <cp:revision>7</cp:revision>
  <cp:lastPrinted>2014-02-24T15:32:19Z</cp:lastPrinted>
  <dcterms:created xsi:type="dcterms:W3CDTF">2014-02-24T15:10:18Z</dcterms:created>
  <dcterms:modified xsi:type="dcterms:W3CDTF">2023-12-14T20:55:39Z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0x010100DB9E11A11A4E80428E9DFDACC3FEA705</vt:lpwstr>
  </property>
</Properties>
</file>