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59" r:id="rId7"/>
    <p:sldId id="258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248A0EC-9BB8-460B-AB66-287FFFBF5C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1424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A9B9F1A-07A6-4431-BB56-6D7897AE4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7279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9B9F1A-07A6-4431-BB56-6D7897AE48EB}" type="slidenum">
              <a:rPr lang="en-US" smtClean="0"/>
              <a:t>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29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Reflecting on John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APCE Bible Study – Roles Reversed!</a:t>
            </a:r>
          </a:p>
          <a:p>
            <a:r>
              <a:rPr lang="en-US" dirty="0"/>
              <a:t>The Rev. Dr. Michael Waschevski</a:t>
            </a:r>
          </a:p>
        </p:txBody>
      </p:sp>
    </p:spTree>
    <p:extLst>
      <p:ext uri="{BB962C8B-B14F-4D97-AF65-F5344CB8AC3E}">
        <p14:creationId xmlns:p14="http://schemas.microsoft.com/office/powerpoint/2010/main" val="2731330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out time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this course?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Why John?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Three Methods of Interpretation</a:t>
            </a:r>
          </a:p>
          <a:p>
            <a:pPr lvl="1"/>
            <a:r>
              <a:rPr lang="en-US" dirty="0"/>
              <a:t>Historical-Critical</a:t>
            </a:r>
          </a:p>
          <a:p>
            <a:pPr lvl="1"/>
            <a:r>
              <a:rPr lang="en-US" dirty="0"/>
              <a:t>Literary</a:t>
            </a:r>
          </a:p>
          <a:p>
            <a:pPr lvl="1"/>
            <a:r>
              <a:rPr lang="en-US" dirty="0"/>
              <a:t>Reader Response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Liturgy as interpretation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60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6341C-F720-369E-972F-AA60B40F4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John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F67C5-A957-FDD6-AFB1-7E4461876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Johannine Theme of Incarnation</a:t>
            </a:r>
          </a:p>
          <a:p>
            <a:pPr lvl="1"/>
            <a:r>
              <a:rPr lang="en-US" dirty="0"/>
              <a:t>Shapes Christology</a:t>
            </a:r>
          </a:p>
          <a:p>
            <a:pPr lvl="1"/>
            <a:r>
              <a:rPr lang="en-US" dirty="0"/>
              <a:t>Shapes Ecclesiology and life of the faith community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Story in John</a:t>
            </a:r>
          </a:p>
          <a:p>
            <a:pPr lvl="1"/>
            <a:r>
              <a:rPr lang="en-US" dirty="0"/>
              <a:t>Signs (Chapters 1-12)</a:t>
            </a:r>
          </a:p>
          <a:p>
            <a:pPr lvl="1"/>
            <a:r>
              <a:rPr lang="en-US" dirty="0"/>
              <a:t>Glory (Chapters 13-20)</a:t>
            </a:r>
          </a:p>
          <a:p>
            <a:pPr lvl="1"/>
            <a:r>
              <a:rPr lang="en-US" dirty="0"/>
              <a:t>Appendix (21)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136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Prologue (1.1-18)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Jesus is Eternal</a:t>
            </a:r>
          </a:p>
          <a:p>
            <a:pPr lvl="1"/>
            <a:r>
              <a:rPr lang="en-US" dirty="0"/>
              <a:t>In the beginning..</a:t>
            </a:r>
          </a:p>
          <a:p>
            <a:pPr lvl="1"/>
            <a:r>
              <a:rPr lang="en-US" dirty="0"/>
              <a:t>Word (</a:t>
            </a:r>
            <a:r>
              <a:rPr lang="en-US" i="1" dirty="0"/>
              <a:t>logos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Light shining in the darkness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/>
              <a:t>John (the Baptist)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Incarnation</a:t>
            </a:r>
          </a:p>
        </p:txBody>
      </p:sp>
    </p:spTree>
    <p:extLst>
      <p:ext uri="{BB962C8B-B14F-4D97-AF65-F5344CB8AC3E}">
        <p14:creationId xmlns:p14="http://schemas.microsoft.com/office/powerpoint/2010/main" val="32018047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9E11A11A4E80428E9DFDACC3FEA705" ma:contentTypeVersion="11" ma:contentTypeDescription="Create a new document." ma:contentTypeScope="" ma:versionID="bdbaf27ff0fa74e2d53e4e78ed2515dc">
  <xsd:schema xmlns:xsd="http://www.w3.org/2001/XMLSchema" xmlns:xs="http://www.w3.org/2001/XMLSchema" xmlns:p="http://schemas.microsoft.com/office/2006/metadata/properties" xmlns:ns2="8656237f-30a5-4198-85f7-d48476b9c703" xmlns:ns3="90ce74c5-c1b7-4037-9468-436cf965e50f" targetNamespace="http://schemas.microsoft.com/office/2006/metadata/properties" ma:root="true" ma:fieldsID="f4eac0baecaf982e79cd71dfcae77d35" ns2:_="" ns3:_="">
    <xsd:import namespace="8656237f-30a5-4198-85f7-d48476b9c703"/>
    <xsd:import namespace="90ce74c5-c1b7-4037-9468-436cf965e5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56237f-30a5-4198-85f7-d48476b9c7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ce74c5-c1b7-4037-9468-436cf965e50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F5E84C-1868-465D-B2EE-2AC9D0EB987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2765B66-792A-4024-8C74-94D957DC8A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89D750-AA1C-4FAE-B31C-EBE01E6783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56237f-30a5-4198-85f7-d48476b9c703"/>
    <ds:schemaRef ds:uri="90ce74c5-c1b7-4037-9468-436cf965e5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32</TotalTime>
  <Words>102</Words>
  <Application>Microsoft Office PowerPoint</Application>
  <PresentationFormat>On-screen Show (4:3)</PresentationFormat>
  <Paragraphs>37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Century Gothic</vt:lpstr>
      <vt:lpstr>Courier New</vt:lpstr>
      <vt:lpstr>Palatino Linotype</vt:lpstr>
      <vt:lpstr>Executive</vt:lpstr>
      <vt:lpstr>Reflecting on John</vt:lpstr>
      <vt:lpstr>Introduction to out time together</vt:lpstr>
      <vt:lpstr>Introduction to John</vt:lpstr>
      <vt:lpstr>The Prologue (1.1-18)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John 1</dc:title>
  <dc:creator>Michael Waschevski</dc:creator>
  <cp:lastModifiedBy>Michael Waschevski</cp:lastModifiedBy>
  <cp:revision>5</cp:revision>
  <cp:lastPrinted>2014-02-24T15:32:19Z</cp:lastPrinted>
  <dcterms:created xsi:type="dcterms:W3CDTF">2014-02-24T15:10:18Z</dcterms:created>
  <dcterms:modified xsi:type="dcterms:W3CDTF">2023-12-14T20:56:27Z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0x010100DB9E11A11A4E80428E9DFDACC3FEA705</vt:lpwstr>
  </property>
</Properties>
</file>